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9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792672" y="6257179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Thread(4) 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-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Lock</a:t>
            </a:r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,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Deadlock</a:t>
            </a:r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Lock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Deadl</a:t>
            </a:r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ock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Race Conditions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개념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Synchronization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실습 예제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1. </a:t>
            </a:r>
            <a:r>
              <a:rPr lang="en-US" altLang="ko-KR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Multithreading</a:t>
            </a: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40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64</cp:revision>
  <dcterms:created xsi:type="dcterms:W3CDTF">2020-11-27T19:15:27Z</dcterms:created>
  <dcterms:modified xsi:type="dcterms:W3CDTF">2021-02-16T04:31:48Z</dcterms:modified>
</cp:coreProperties>
</file>